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5867B-D748-4054-8C59-BFD200A30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8DAAE0-68AE-442C-B20B-8DE06120F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16621C-6A43-41AF-8D1E-79AC6CDB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17544-6E59-4D16-923C-E58BA1FB0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793C24-ECF3-4991-8A47-97E8037AB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A80D8-4926-432B-A09D-988511AF9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D97722-C804-43B7-BAB9-81ABE65859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C34CC-FA6D-467A-A4CE-345E9A5721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6B4D6-995F-404D-8A77-21E911CE1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94EC75-D664-42B7-A745-4CE909CEE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76E060-BE07-43FE-9CDB-C07562B646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8C276E-F80A-46E3-8C2F-B8A9A82F8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BD05D-6E5B-46EC-A4A7-37EC54D35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97A2D-2622-4140-AEF1-3A7AB64FE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B70C2-B40D-4C88-882F-072225F8E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6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10930-5AC8-4CB7-B393-800885D2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DAF0-E3B8-42A6-B1B8-86F2DF949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983EC-4D31-4189-A265-4BC00549E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1114FD-C23B-4176-B863-F0A463C06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6B2EB-0F0A-455B-951E-3ABE36EA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2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8F5DA-2258-46E8-BA2B-CC6CBE5A2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C7A18-38F5-41CD-AC32-7CE002E61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BFE9-26E4-43C6-A6E6-D1C8B427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D359DD-263F-4E9A-929C-33C01ADEF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C34EA-3972-4718-99A2-6581D8E92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95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C6EC2-D4C6-49ED-A335-72D1A019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756DD-AF41-43B2-8F52-DF7874F982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56BFD7-1E1F-41A4-9FDA-B7E3955749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4F601-9125-4E16-94DF-3B3605022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48F5E-3991-42DC-A5C9-2F71B4241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EEDC9D-82B7-416A-83C6-9F1F52204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5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1600B-BFA9-4A50-9DCB-46B3A4305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30E7A-5180-4E4E-9D94-4D8953C6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A5D6E9-47FC-4E92-8E97-B06688FD4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75223-89AE-4453-979E-710747B0EB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0DF903-466E-42EA-8EC8-B89B396815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DFD59-6ED2-493A-8B74-005975F0C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333A07-3DCF-4914-B11B-1850982C2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A546EF-DF4C-4633-BBE1-92725EE8A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93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C5EDF-2F22-4ECD-9445-00262950A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7777F-7981-4582-B66B-C2A3438FF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E4A75-138E-49CE-811B-91F86E206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6DAEC9-7790-4839-A4A9-1B087E2B6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2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1CBD9-BCCB-4581-BC8C-BEEF5802D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DCD62-C1CF-4057-9999-5AC264BEE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8455A-6045-4D3B-B5A3-2C1852090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83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F49A9-0DDF-4B49-B816-E901B3AD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DA19B-5F26-4492-8742-C910DEBA5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CEF4B-C751-4EFC-8E95-725E86DCA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8AB0B-79F6-43BF-AC2D-A0B7B708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F74DB-2621-4761-ABE5-58B9607F1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814E1-F54C-4CC1-A94B-66045993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89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50C6E-16C0-4E86-8504-05B0F0D4A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C37B12-C0C0-4189-9D3E-D153164BD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C4DAE0-0FFA-456C-BE54-08916EE583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40586-91C6-4C54-9DD4-24164D312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19881-3EFE-4540-8B74-20ADF8B31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27EE5-444C-44F0-B388-A34465E38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11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62CC6C-2C8E-45DD-8368-34600BC09F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81BDD0-3C90-4250-A9CC-B00E4ACCAD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6084CA-31B0-4CF6-97B9-5C339FEE6F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C7492-3C1B-45CB-84D1-F0D956FF00B7}" type="datetimeFigureOut">
              <a:rPr lang="en-US" smtClean="0"/>
              <a:t>2/21/2021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17219C-415E-4F8C-B73F-3CB66B3B64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CFDD7-42FA-483C-9964-75CB46AC84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A37CE-0A30-4589-9C08-84D54987E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3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1CF0F-27B1-4F62-B74A-AD4693557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Talk</a:t>
            </a:r>
            <a:br>
              <a:rPr lang="en-US" dirty="0"/>
            </a:br>
            <a:r>
              <a:rPr lang="en-US" dirty="0"/>
              <a:t>Beauty Business Money</a:t>
            </a:r>
            <a:br>
              <a:rPr lang="en-US" dirty="0"/>
            </a:br>
            <a:r>
              <a:rPr lang="en-US" dirty="0"/>
              <a:t>BUOR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440CDC-E54D-4255-A5E4-E70FCE0B76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Beauty Under One </a:t>
            </a:r>
            <a:r>
              <a:rPr lang="en-US" dirty="0" err="1"/>
              <a:t>Toof</a:t>
            </a:r>
            <a:endParaRPr lang="en-US" dirty="0"/>
          </a:p>
          <a:p>
            <a:r>
              <a:rPr lang="en-US" dirty="0"/>
              <a:t>Earker Coleman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09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FA9D6-CF82-4865-9D8B-E08E64611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Talk MONEY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11265-367B-4BCE-BC4E-8575065A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Believe Your get what you Appreciate.  If you don’t manage or take time with your Number Money $.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can’t develop or grow the relationship.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like dating someone or married, you’ve to give them some attention for the relationship to GROW.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So, appreciate what you have, no matter where you are, everyone wants more Money!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Thankful for the Journey that got you this far &amp; plan your next steps.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5576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0FCFF-DB7D-4244-9311-D1024411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Talk about Jan 2021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BFADD-E7E9-41DC-A948-E7125C871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don’t have a record of those figures, Let’s do what’s called an estimate, that’s a business term for a good guess…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your appointment book or your calls in your phone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 __________ of Clients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wk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 ___________ Week in Month = # ________ of Clients Served Jan 2021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#____________ Client Service In Month X $__________ Average Ticket = $ ____________ Gross Income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EX: On average you did      5 clients per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5 weeks in Jan = you did #25 Clients in January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Average Ticket is $50 X 25 clients = $1250 income for January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23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F588-1E62-465B-B781-8B8492741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Something.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05F18-6C13-42CD-9C2D-ECC977B78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recommend using an app to track money &amp; book appointments – this is your Administrative assistant. (Front Desk, Bookkeeper etc.) </a:t>
            </a:r>
          </a:p>
          <a:p>
            <a:r>
              <a:rPr lang="en-US" dirty="0"/>
              <a:t>If that’s not your thing get a table treat in like a check book ledger.</a:t>
            </a:r>
          </a:p>
          <a:p>
            <a:r>
              <a:rPr lang="en-US" dirty="0"/>
              <a:t>But Do Something….</a:t>
            </a:r>
          </a:p>
        </p:txBody>
      </p:sp>
    </p:spTree>
    <p:extLst>
      <p:ext uri="{BB962C8B-B14F-4D97-AF65-F5344CB8AC3E}">
        <p14:creationId xmlns:p14="http://schemas.microsoft.com/office/powerpoint/2010/main" val="26838289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65D6D-A105-4B6F-9A42-D424C1770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to Make More Money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0C5BA-E7BE-4C60-96D1-CB8CCBFF4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New Client – Advertisement Referral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Increase your Price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cheaper products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Move to a less expense space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 Staff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Discounts – should be beneficial to you &amp; the client are they sending referral posting on social media, handing your cards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2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6297F-20EE-4216-B5D0-DF5FD7804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Expenses – It Cost Money to Be in The Beauty Business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1D9F3-1960-432F-9F35-6DFF6C06B3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List All your Expense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Rent			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Payroll		 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Products / Supplies	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Phone		 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/ coffee 		 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Marketing		 $___________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Website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Media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Cards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Insurance		 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Milage / Gas		 $___________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Utilities		 $___________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Taxes		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$___________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0628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587-BCAA-43B9-ADF4-3EC2F583F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Your Beauty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Business in Making Enough Money??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8C6EA-67EF-4C01-808D-C9A2F70783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Income $___________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-$_________ How Much You Spend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$____________ your Net Income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Tell you how much or how little Money your Beauty Business is Making.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6002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5A7C4-2779-4900-B8D3-181C8E2FD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Talking Money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020E4-86ED-48A9-96CF-316F93417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Knowing How Your Money Comes In &amp; Why it Goes Out, Empower You to Succeed.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 Challenge to Each of You is to Be the Boss of Your Entire Beauty Business. To Develop a Balance Relationship with the Service Department &amp; Your Finances.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13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FFCB-735A-4B02-9729-01274B0C4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F1345-E351-43C4-A034-2BF819EB1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allowing me to share my thoughts with You.</a:t>
            </a:r>
          </a:p>
          <a:p>
            <a:endParaRPr lang="en-US" dirty="0"/>
          </a:p>
          <a:p>
            <a:r>
              <a:rPr lang="en-US" dirty="0"/>
              <a:t>Earker Coleman (</a:t>
            </a:r>
            <a:r>
              <a:rPr lang="en-US" dirty="0" err="1"/>
              <a:t>Archield</a:t>
            </a:r>
            <a:r>
              <a:rPr lang="en-US" dirty="0"/>
              <a:t>)</a:t>
            </a:r>
          </a:p>
          <a:p>
            <a:r>
              <a:rPr lang="en-US" dirty="0"/>
              <a:t>Beauty Under One Roof – BUOR</a:t>
            </a:r>
          </a:p>
          <a:p>
            <a:r>
              <a:rPr lang="en-US" dirty="0"/>
              <a:t>832.303.1583</a:t>
            </a:r>
          </a:p>
          <a:p>
            <a:r>
              <a:rPr lang="en-US" dirty="0"/>
              <a:t>BeautyUnderOneRoof@gmail.com</a:t>
            </a:r>
          </a:p>
        </p:txBody>
      </p:sp>
    </p:spTree>
    <p:extLst>
      <p:ext uri="{BB962C8B-B14F-4D97-AF65-F5344CB8AC3E}">
        <p14:creationId xmlns:p14="http://schemas.microsoft.com/office/powerpoint/2010/main" val="22161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31826-B11B-4370-9460-45A2E8469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1st Let’s talk about the Beauty Business.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08282-AA8C-4D9C-87BE-E0657E050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it’s changing along with everything else</a:t>
            </a:r>
          </a:p>
          <a:p>
            <a:r>
              <a:rPr lang="en-US" dirty="0"/>
              <a:t>The Revolution people who have been marginalized are rebelling against the way they are being treated.</a:t>
            </a:r>
          </a:p>
          <a:p>
            <a:pPr marL="0" indent="0">
              <a:buNone/>
            </a:pPr>
            <a:r>
              <a:rPr lang="en-US" dirty="0"/>
              <a:t>+</a:t>
            </a:r>
          </a:p>
          <a:p>
            <a:r>
              <a:rPr lang="en-US" dirty="0"/>
              <a:t>The Evolution the fact that everything is constantly changing, growing, developing, progressing. 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does &amp; how does this shift have to do with your Beauty Business?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029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64CE0-A7A7-4E49-977E-945DA258A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2nd Let’s talk Money.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CDDA2-6DFF-4E97-ADA4-73030A1DC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make More of it </a:t>
            </a:r>
          </a:p>
          <a:p>
            <a:r>
              <a:rPr lang="en-US" dirty="0"/>
              <a:t>How to manage &amp; deal with money when you get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16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0A77D-0A66-455D-9271-E19C36E3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Get Started..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D8CD6-4A92-4C8A-B541-8BFDB6819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Normally I’ll start with Where is your business right now?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did you Make in this month Last Year? $ 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many Clients services do you average per Month? $________________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is average service ticket?    $ 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You Retail?   Yes or No	If Yes, how much is your retail sale per clients? $________________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Much did You spend of products this month Last Year?    $ 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Your total business expenses this month last Year?     $______________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71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D664-308C-4A88-B4A5-532D9517A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vision for your beauty business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69E620-EAEE-4C87-8F53-C73D3D819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I’d ask what’s the vision for your beauty business next year this time</a:t>
            </a:r>
          </a:p>
          <a:p>
            <a:r>
              <a:rPr lang="en-US" dirty="0"/>
              <a:t>Let’s visualize that Dream then I’d play </a:t>
            </a:r>
          </a:p>
          <a:p>
            <a:pPr lvl="1"/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I’m Dreaming by Christopher Williams</a:t>
            </a:r>
          </a:p>
          <a:p>
            <a:pPr lvl="1"/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Lyric’s </a:t>
            </a:r>
          </a:p>
          <a:p>
            <a:pPr lvl="2"/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I'm dreaming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Just let me sleep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Don't wake me up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Till my dream is complete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I'm dreaming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Just leave me alone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Turn off the lights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And unplug the phone</a:t>
            </a:r>
            <a:b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sz="14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Girl I’m Dreaming About You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0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73C2B-F36E-436A-82E1-67A07CF47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after 2020 &amp; so far 2021… 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0043F-6110-4AAF-B315-25E111F48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fast forward to 2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quarter April 2021 &amp; Beyond.</a:t>
            </a:r>
          </a:p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Let’s Talk about a Vision that for your Beauty Business, it gives us a month to get somethings in place.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9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B4612-EDD6-4D7D-A84B-6763A9EAC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FFF20-2CCC-4A48-8C3A-4BB903BDF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Position Your Beauty Business for Success.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will Your location to look like? ______________________________________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feel walking into your space? __________________________________________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your schedule how many clients are booked? ________________________________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Imagine a client checking out how much is that ticket? _______________________________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Next appointment is a 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time client, how will she/he describe their service experience? ------------------_____________________________________________________________________________________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the end of a productive week, how much money is auto deposited into your bank account? $_________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training class or beauty show are you planning to  attend &amp; take a 2 extra days to relax? ______________________________________________________________________________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105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E0F6-15A2-4388-BB40-6985A8FBB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 at your dream and select 3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E309-CCF3-4CC6-AAC1-537986F13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Look at your dream and select 3 goals / projects you’ll start to work on Now!</a:t>
            </a:r>
          </a:p>
          <a:p>
            <a:r>
              <a:rPr lang="en-US" dirty="0"/>
              <a:t>Write them down:</a:t>
            </a:r>
          </a:p>
          <a:p>
            <a:r>
              <a:rPr lang="en-US" dirty="0"/>
              <a:t>Goal 1: ______________________________________________________________________</a:t>
            </a:r>
          </a:p>
          <a:p>
            <a:r>
              <a:rPr lang="en-US" dirty="0"/>
              <a:t>Goal 2: _______________________________________________________________________</a:t>
            </a:r>
          </a:p>
          <a:p>
            <a:r>
              <a:rPr lang="en-US" dirty="0"/>
              <a:t>Goal 3: _______________________________________________________________________</a:t>
            </a:r>
          </a:p>
          <a:p>
            <a:r>
              <a:rPr lang="en-US" dirty="0"/>
              <a:t>Ex: create a marketing strategy that will get x amount of clients In x amount of days</a:t>
            </a:r>
          </a:p>
          <a:p>
            <a:r>
              <a:rPr lang="en-US" dirty="0"/>
              <a:t>Get online customer reviews up to above 4 by Date: ________</a:t>
            </a:r>
          </a:p>
          <a:p>
            <a:r>
              <a:rPr lang="en-US" dirty="0"/>
              <a:t>Improve Client Experience How? ___________________________________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400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A5347-5C96-43AB-A057-FCFCB96F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are you 1</a:t>
            </a:r>
            <a:r>
              <a:rPr lang="en-US" sz="32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S.M.A.R.T. Goals for each Goal Be: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68F98-490F-4A49-B0E8-545CA22EB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pecific: be clear on what the goal will do or accomplish that will move your business forward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easurable: Steps to take that will move you toward your goal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chievable: Is it Possible, can you make this happen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ealistic: Be Real is this goal relevant to making your Beauty Business Better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imely: Is this the right time to work on this goal &amp; create a time-line schedule to complete this Goal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57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1090</Words>
  <Application>Microsoft Office PowerPoint</Application>
  <PresentationFormat>Widescreen</PresentationFormat>
  <Paragraphs>112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Let’s Talk Beauty Business Money BUOR</vt:lpstr>
      <vt:lpstr>1st Let’s talk about the Beauty Business. </vt:lpstr>
      <vt:lpstr>2nd Let’s talk Money. </vt:lpstr>
      <vt:lpstr>Let’s Get Started..</vt:lpstr>
      <vt:lpstr>A vision for your beauty business </vt:lpstr>
      <vt:lpstr>But after 2020 &amp; so far 2021… </vt:lpstr>
      <vt:lpstr>PowerPoint Presentation</vt:lpstr>
      <vt:lpstr>Look at your dream and select 3 goals</vt:lpstr>
      <vt:lpstr>These are you 1st S.M.A.R.T. Goals for each Goal Be:</vt:lpstr>
      <vt:lpstr>Let’s Talk MONEY</vt:lpstr>
      <vt:lpstr>Let’s Talk about Jan 2021</vt:lpstr>
      <vt:lpstr>Do Something.</vt:lpstr>
      <vt:lpstr>How to Make More Money</vt:lpstr>
      <vt:lpstr>Expenses – It Cost Money to Be in The Beauty Business</vt:lpstr>
      <vt:lpstr>Is Your Beauty Business in Making Enough Money?? </vt:lpstr>
      <vt:lpstr>Talking Money’</vt:lpstr>
      <vt:lpstr>Thank You,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Talk Beauty Business Money BUOR</dc:title>
  <dc:creator>Earker</dc:creator>
  <cp:lastModifiedBy>Earker</cp:lastModifiedBy>
  <cp:revision>7</cp:revision>
  <dcterms:created xsi:type="dcterms:W3CDTF">2021-02-21T16:02:35Z</dcterms:created>
  <dcterms:modified xsi:type="dcterms:W3CDTF">2021-02-21T17:12:56Z</dcterms:modified>
</cp:coreProperties>
</file>